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8288000" cy="10287000"/>
  <p:notesSz cx="6858000" cy="9144000"/>
  <p:embeddedFontLst>
    <p:embeddedFont>
      <p:font typeface="Body Grotesque Bold" panose="020B0604020202020204" charset="0"/>
      <p:regular r:id="rId20"/>
    </p:embeddedFont>
    <p:embeddedFont>
      <p:font typeface="Canva Sans" panose="020B0604020202020204" charset="0"/>
      <p:regular r:id="rId21"/>
    </p:embeddedFont>
    <p:embeddedFont>
      <p:font typeface="Roboto" panose="02000000000000000000" pitchFamily="2" charset="0"/>
      <p:regular r:id="rId22"/>
      <p:bold r:id="rId23"/>
      <p:italic r:id="rId24"/>
      <p:boldItalic r:id="rId25"/>
    </p:embeddedFont>
    <p:embeddedFont>
      <p:font typeface="Roboto Italics" panose="020B0604020202020204" charset="0"/>
      <p:regular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104304" y="8059189"/>
            <a:ext cx="20295244" cy="2472330"/>
          </a:xfrm>
          <a:custGeom>
            <a:avLst/>
            <a:gdLst/>
            <a:ahLst/>
            <a:cxnLst/>
            <a:rect l="l" t="t" r="r" b="b"/>
            <a:pathLst>
              <a:path w="20295244" h="2472330">
                <a:moveTo>
                  <a:pt x="0" y="0"/>
                </a:moveTo>
                <a:lnTo>
                  <a:pt x="20295244" y="0"/>
                </a:lnTo>
                <a:lnTo>
                  <a:pt x="20295244" y="2472330"/>
                </a:lnTo>
                <a:lnTo>
                  <a:pt x="0" y="24723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flipH="1" flipV="1">
            <a:off x="0" y="0"/>
            <a:ext cx="18378931" cy="5539423"/>
          </a:xfrm>
          <a:custGeom>
            <a:avLst/>
            <a:gdLst/>
            <a:ahLst/>
            <a:cxnLst/>
            <a:rect l="l" t="t" r="r" b="b"/>
            <a:pathLst>
              <a:path w="18378931" h="5539423">
                <a:moveTo>
                  <a:pt x="18378931" y="5539423"/>
                </a:moveTo>
                <a:lnTo>
                  <a:pt x="0" y="5539423"/>
                </a:lnTo>
                <a:lnTo>
                  <a:pt x="0" y="0"/>
                </a:lnTo>
                <a:lnTo>
                  <a:pt x="18378931" y="0"/>
                </a:lnTo>
                <a:lnTo>
                  <a:pt x="18378931" y="5539423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2542110" y="3576956"/>
            <a:ext cx="13203779" cy="15665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880"/>
              </a:lnSpc>
            </a:pPr>
            <a:r>
              <a:rPr lang="en-US" sz="9200" b="1">
                <a:solidFill>
                  <a:srgbClr val="303841"/>
                </a:solidFill>
                <a:latin typeface="Body Grotesque Bold"/>
                <a:ea typeface="Body Grotesque Bold"/>
                <a:cs typeface="Body Grotesque Bold"/>
                <a:sym typeface="Body Grotesque Bold"/>
              </a:rPr>
              <a:t>CLICK TO ADD TITLE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7066285" y="5076825"/>
            <a:ext cx="4155430" cy="5803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303841"/>
                </a:solidFill>
                <a:latin typeface="Canva Sans"/>
                <a:ea typeface="Canva Sans"/>
                <a:cs typeface="Canva Sans"/>
                <a:sym typeface="Canva Sans"/>
              </a:rPr>
              <a:t>Click to add subtitle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9210675"/>
            <a:ext cx="15409073" cy="8194965"/>
            <a:chOff x="0" y="0"/>
            <a:chExt cx="4058357" cy="215834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058357" cy="2158345"/>
            </a:xfrm>
            <a:custGeom>
              <a:avLst/>
              <a:gdLst/>
              <a:ahLst/>
              <a:cxnLst/>
              <a:rect l="l" t="t" r="r" b="b"/>
              <a:pathLst>
                <a:path w="4058357" h="2158345">
                  <a:moveTo>
                    <a:pt x="0" y="0"/>
                  </a:moveTo>
                  <a:lnTo>
                    <a:pt x="4058357" y="0"/>
                  </a:lnTo>
                  <a:lnTo>
                    <a:pt x="4058357" y="2158345"/>
                  </a:lnTo>
                  <a:lnTo>
                    <a:pt x="0" y="2158345"/>
                  </a:lnTo>
                  <a:close/>
                </a:path>
              </a:pathLst>
            </a:custGeom>
            <a:solidFill>
              <a:srgbClr val="206A3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058357" cy="219644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flipH="1" flipV="1">
            <a:off x="10638213" y="0"/>
            <a:ext cx="7649787" cy="10287000"/>
          </a:xfrm>
          <a:custGeom>
            <a:avLst/>
            <a:gdLst/>
            <a:ahLst/>
            <a:cxnLst/>
            <a:rect l="l" t="t" r="r" b="b"/>
            <a:pathLst>
              <a:path w="7649787" h="10287000">
                <a:moveTo>
                  <a:pt x="7649787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7649787" y="0"/>
                </a:lnTo>
                <a:lnTo>
                  <a:pt x="7649787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" name="TextBox 6"/>
          <p:cNvSpPr txBox="1"/>
          <p:nvPr/>
        </p:nvSpPr>
        <p:spPr>
          <a:xfrm>
            <a:off x="1028700" y="2036445"/>
            <a:ext cx="11776373" cy="6407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107"/>
              </a:lnSpc>
            </a:pPr>
            <a:r>
              <a:rPr lang="en-US" sz="3648">
                <a:solidFill>
                  <a:srgbClr val="303841"/>
                </a:solidFill>
                <a:latin typeface="Roboto"/>
                <a:ea typeface="Roboto"/>
                <a:cs typeface="Roboto"/>
                <a:sym typeface="Roboto"/>
              </a:rPr>
              <a:t>Click to add text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28700" y="895350"/>
            <a:ext cx="9826967" cy="1226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080"/>
              </a:lnSpc>
            </a:pPr>
            <a:r>
              <a:rPr lang="en-US" sz="7200" b="1">
                <a:solidFill>
                  <a:srgbClr val="303841"/>
                </a:solidFill>
                <a:latin typeface="Body Grotesque Bold"/>
                <a:ea typeface="Body Grotesque Bold"/>
                <a:cs typeface="Body Grotesque Bold"/>
                <a:sym typeface="Body Grotesque Bold"/>
              </a:rPr>
              <a:t>DATA ANALYSIS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9210675"/>
            <a:ext cx="15409073" cy="8194965"/>
            <a:chOff x="0" y="0"/>
            <a:chExt cx="4058357" cy="215834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058357" cy="2158345"/>
            </a:xfrm>
            <a:custGeom>
              <a:avLst/>
              <a:gdLst/>
              <a:ahLst/>
              <a:cxnLst/>
              <a:rect l="l" t="t" r="r" b="b"/>
              <a:pathLst>
                <a:path w="4058357" h="2158345">
                  <a:moveTo>
                    <a:pt x="0" y="0"/>
                  </a:moveTo>
                  <a:lnTo>
                    <a:pt x="4058357" y="0"/>
                  </a:lnTo>
                  <a:lnTo>
                    <a:pt x="4058357" y="2158345"/>
                  </a:lnTo>
                  <a:lnTo>
                    <a:pt x="0" y="2158345"/>
                  </a:lnTo>
                  <a:close/>
                </a:path>
              </a:pathLst>
            </a:custGeom>
            <a:solidFill>
              <a:srgbClr val="206A3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058357" cy="219644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flipH="1" flipV="1">
            <a:off x="10638213" y="0"/>
            <a:ext cx="7649787" cy="10287000"/>
          </a:xfrm>
          <a:custGeom>
            <a:avLst/>
            <a:gdLst/>
            <a:ahLst/>
            <a:cxnLst/>
            <a:rect l="l" t="t" r="r" b="b"/>
            <a:pathLst>
              <a:path w="7649787" h="10287000">
                <a:moveTo>
                  <a:pt x="7649787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7649787" y="0"/>
                </a:lnTo>
                <a:lnTo>
                  <a:pt x="7649787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" name="TextBox 6"/>
          <p:cNvSpPr txBox="1"/>
          <p:nvPr/>
        </p:nvSpPr>
        <p:spPr>
          <a:xfrm>
            <a:off x="1028700" y="2036445"/>
            <a:ext cx="11776373" cy="6407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107"/>
              </a:lnSpc>
            </a:pPr>
            <a:r>
              <a:rPr lang="en-US" sz="3648">
                <a:solidFill>
                  <a:srgbClr val="303841"/>
                </a:solidFill>
                <a:latin typeface="Roboto"/>
                <a:ea typeface="Roboto"/>
                <a:cs typeface="Roboto"/>
                <a:sym typeface="Roboto"/>
              </a:rPr>
              <a:t>Click to add text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28700" y="895350"/>
            <a:ext cx="12495862" cy="1226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080"/>
              </a:lnSpc>
            </a:pPr>
            <a:r>
              <a:rPr lang="en-US" sz="7200" b="1">
                <a:solidFill>
                  <a:srgbClr val="303841"/>
                </a:solidFill>
                <a:latin typeface="Body Grotesque Bold"/>
                <a:ea typeface="Body Grotesque Bold"/>
                <a:cs typeface="Body Grotesque Bold"/>
                <a:sym typeface="Body Grotesque Bold"/>
              </a:rPr>
              <a:t>ETHICAL CONSIDETRATION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2886979"/>
            <a:ext cx="16230600" cy="5333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205"/>
              </a:lnSpc>
            </a:pPr>
            <a:r>
              <a:rPr lang="en-US" sz="3003">
                <a:solidFill>
                  <a:srgbClr val="303841"/>
                </a:solidFill>
                <a:latin typeface="Roboto"/>
                <a:ea typeface="Roboto"/>
                <a:cs typeface="Roboto"/>
                <a:sym typeface="Roboto"/>
              </a:rPr>
              <a:t>Click to add text</a:t>
            </a:r>
          </a:p>
        </p:txBody>
      </p:sp>
      <p:sp>
        <p:nvSpPr>
          <p:cNvPr id="3" name="Freeform 3"/>
          <p:cNvSpPr/>
          <p:nvPr/>
        </p:nvSpPr>
        <p:spPr>
          <a:xfrm flipH="1" flipV="1">
            <a:off x="0" y="0"/>
            <a:ext cx="4383253" cy="1490306"/>
          </a:xfrm>
          <a:custGeom>
            <a:avLst/>
            <a:gdLst/>
            <a:ahLst/>
            <a:cxnLst/>
            <a:rect l="l" t="t" r="r" b="b"/>
            <a:pathLst>
              <a:path w="4383253" h="1490306">
                <a:moveTo>
                  <a:pt x="4383253" y="1490306"/>
                </a:moveTo>
                <a:lnTo>
                  <a:pt x="0" y="1490306"/>
                </a:lnTo>
                <a:lnTo>
                  <a:pt x="0" y="0"/>
                </a:lnTo>
                <a:lnTo>
                  <a:pt x="4383253" y="0"/>
                </a:lnTo>
                <a:lnTo>
                  <a:pt x="4383253" y="1490306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3904747" y="8796694"/>
            <a:ext cx="4383253" cy="1490306"/>
          </a:xfrm>
          <a:custGeom>
            <a:avLst/>
            <a:gdLst/>
            <a:ahLst/>
            <a:cxnLst/>
            <a:rect l="l" t="t" r="r" b="b"/>
            <a:pathLst>
              <a:path w="4383253" h="1490306">
                <a:moveTo>
                  <a:pt x="0" y="0"/>
                </a:moveTo>
                <a:lnTo>
                  <a:pt x="4383253" y="0"/>
                </a:lnTo>
                <a:lnTo>
                  <a:pt x="4383253" y="1490306"/>
                </a:lnTo>
                <a:lnTo>
                  <a:pt x="0" y="14903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0" y="9210675"/>
            <a:ext cx="14498242" cy="7155874"/>
            <a:chOff x="0" y="0"/>
            <a:chExt cx="3818467" cy="1884675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3818467" cy="1884675"/>
            </a:xfrm>
            <a:custGeom>
              <a:avLst/>
              <a:gdLst/>
              <a:ahLst/>
              <a:cxnLst/>
              <a:rect l="l" t="t" r="r" b="b"/>
              <a:pathLst>
                <a:path w="3818467" h="1884675">
                  <a:moveTo>
                    <a:pt x="0" y="0"/>
                  </a:moveTo>
                  <a:lnTo>
                    <a:pt x="3818467" y="0"/>
                  </a:lnTo>
                  <a:lnTo>
                    <a:pt x="3818467" y="1884675"/>
                  </a:lnTo>
                  <a:lnTo>
                    <a:pt x="0" y="1884675"/>
                  </a:lnTo>
                  <a:close/>
                </a:path>
              </a:pathLst>
            </a:custGeom>
            <a:solidFill>
              <a:srgbClr val="206A39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3818467" cy="1922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028700" y="1247409"/>
            <a:ext cx="16230600" cy="1391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479"/>
              </a:lnSpc>
            </a:pPr>
            <a:r>
              <a:rPr lang="en-US" sz="8199" b="1">
                <a:solidFill>
                  <a:srgbClr val="303841"/>
                </a:solidFill>
                <a:latin typeface="Body Grotesque Bold"/>
                <a:ea typeface="Body Grotesque Bold"/>
                <a:cs typeface="Body Grotesque Bold"/>
                <a:sym typeface="Body Grotesque Bold"/>
              </a:rPr>
              <a:t>RESULTS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4364203" y="-6084947"/>
            <a:ext cx="14498242" cy="7155874"/>
            <a:chOff x="0" y="0"/>
            <a:chExt cx="3818467" cy="1884675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3818467" cy="1884675"/>
            </a:xfrm>
            <a:custGeom>
              <a:avLst/>
              <a:gdLst/>
              <a:ahLst/>
              <a:cxnLst/>
              <a:rect l="l" t="t" r="r" b="b"/>
              <a:pathLst>
                <a:path w="3818467" h="1884675">
                  <a:moveTo>
                    <a:pt x="0" y="0"/>
                  </a:moveTo>
                  <a:lnTo>
                    <a:pt x="3818467" y="0"/>
                  </a:lnTo>
                  <a:lnTo>
                    <a:pt x="3818467" y="1884675"/>
                  </a:lnTo>
                  <a:lnTo>
                    <a:pt x="0" y="1884675"/>
                  </a:lnTo>
                  <a:close/>
                </a:path>
              </a:pathLst>
            </a:custGeom>
            <a:solidFill>
              <a:srgbClr val="206A39"/>
            </a:solidFill>
          </p:spPr>
        </p:sp>
        <p:sp>
          <p:nvSpPr>
            <p:cNvPr id="11" name="TextBox 11"/>
            <p:cNvSpPr txBox="1"/>
            <p:nvPr/>
          </p:nvSpPr>
          <p:spPr>
            <a:xfrm>
              <a:off x="0" y="-38100"/>
              <a:ext cx="3818467" cy="1922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 flipV="1">
            <a:off x="0" y="0"/>
            <a:ext cx="4383253" cy="1490306"/>
          </a:xfrm>
          <a:custGeom>
            <a:avLst/>
            <a:gdLst/>
            <a:ahLst/>
            <a:cxnLst/>
            <a:rect l="l" t="t" r="r" b="b"/>
            <a:pathLst>
              <a:path w="4383253" h="1490306">
                <a:moveTo>
                  <a:pt x="4383253" y="1490306"/>
                </a:moveTo>
                <a:lnTo>
                  <a:pt x="0" y="1490306"/>
                </a:lnTo>
                <a:lnTo>
                  <a:pt x="0" y="0"/>
                </a:lnTo>
                <a:lnTo>
                  <a:pt x="4383253" y="0"/>
                </a:lnTo>
                <a:lnTo>
                  <a:pt x="4383253" y="1490306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3904747" y="8796694"/>
            <a:ext cx="4383253" cy="1490306"/>
          </a:xfrm>
          <a:custGeom>
            <a:avLst/>
            <a:gdLst/>
            <a:ahLst/>
            <a:cxnLst/>
            <a:rect l="l" t="t" r="r" b="b"/>
            <a:pathLst>
              <a:path w="4383253" h="1490306">
                <a:moveTo>
                  <a:pt x="0" y="0"/>
                </a:moveTo>
                <a:lnTo>
                  <a:pt x="4383253" y="0"/>
                </a:lnTo>
                <a:lnTo>
                  <a:pt x="4383253" y="1490306"/>
                </a:lnTo>
                <a:lnTo>
                  <a:pt x="0" y="14903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4" name="Group 4"/>
          <p:cNvGrpSpPr/>
          <p:nvPr/>
        </p:nvGrpSpPr>
        <p:grpSpPr>
          <a:xfrm>
            <a:off x="0" y="9210675"/>
            <a:ext cx="14498242" cy="7155874"/>
            <a:chOff x="0" y="0"/>
            <a:chExt cx="3818467" cy="1884675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3818467" cy="1884675"/>
            </a:xfrm>
            <a:custGeom>
              <a:avLst/>
              <a:gdLst/>
              <a:ahLst/>
              <a:cxnLst/>
              <a:rect l="l" t="t" r="r" b="b"/>
              <a:pathLst>
                <a:path w="3818467" h="1884675">
                  <a:moveTo>
                    <a:pt x="0" y="0"/>
                  </a:moveTo>
                  <a:lnTo>
                    <a:pt x="3818467" y="0"/>
                  </a:lnTo>
                  <a:lnTo>
                    <a:pt x="3818467" y="1884675"/>
                  </a:lnTo>
                  <a:lnTo>
                    <a:pt x="0" y="1884675"/>
                  </a:lnTo>
                  <a:close/>
                </a:path>
              </a:pathLst>
            </a:custGeom>
            <a:solidFill>
              <a:srgbClr val="206A39"/>
            </a:solidFill>
          </p:spPr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3818467" cy="1922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4364203" y="-6084947"/>
            <a:ext cx="14498242" cy="7155874"/>
            <a:chOff x="0" y="0"/>
            <a:chExt cx="3818467" cy="1884675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818467" cy="1884675"/>
            </a:xfrm>
            <a:custGeom>
              <a:avLst/>
              <a:gdLst/>
              <a:ahLst/>
              <a:cxnLst/>
              <a:rect l="l" t="t" r="r" b="b"/>
              <a:pathLst>
                <a:path w="3818467" h="1884675">
                  <a:moveTo>
                    <a:pt x="0" y="0"/>
                  </a:moveTo>
                  <a:lnTo>
                    <a:pt x="3818467" y="0"/>
                  </a:lnTo>
                  <a:lnTo>
                    <a:pt x="3818467" y="1884675"/>
                  </a:lnTo>
                  <a:lnTo>
                    <a:pt x="0" y="1884675"/>
                  </a:lnTo>
                  <a:close/>
                </a:path>
              </a:pathLst>
            </a:custGeom>
            <a:solidFill>
              <a:srgbClr val="206A39"/>
            </a:solidFill>
          </p:spPr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3818467" cy="1922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1028700" y="2224723"/>
            <a:ext cx="16230600" cy="764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60"/>
              </a:lnSpc>
            </a:pPr>
            <a:r>
              <a:rPr lang="en-US" sz="4400">
                <a:solidFill>
                  <a:srgbClr val="303841"/>
                </a:solidFill>
                <a:latin typeface="Roboto"/>
                <a:ea typeface="Roboto"/>
                <a:cs typeface="Roboto"/>
                <a:sym typeface="Roboto"/>
              </a:rPr>
              <a:t>Click to add text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028700" y="928052"/>
            <a:ext cx="11040071" cy="1391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479"/>
              </a:lnSpc>
            </a:pPr>
            <a:r>
              <a:rPr lang="en-US" sz="8199" b="1">
                <a:solidFill>
                  <a:srgbClr val="303841"/>
                </a:solidFill>
                <a:latin typeface="Body Grotesque Bold"/>
                <a:ea typeface="Body Grotesque Bold"/>
                <a:cs typeface="Body Grotesque Bold"/>
                <a:sym typeface="Body Grotesque Bold"/>
              </a:rPr>
              <a:t>TABLE 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 flipV="1">
            <a:off x="0" y="0"/>
            <a:ext cx="4383253" cy="1490306"/>
          </a:xfrm>
          <a:custGeom>
            <a:avLst/>
            <a:gdLst/>
            <a:ahLst/>
            <a:cxnLst/>
            <a:rect l="l" t="t" r="r" b="b"/>
            <a:pathLst>
              <a:path w="4383253" h="1490306">
                <a:moveTo>
                  <a:pt x="4383253" y="1490306"/>
                </a:moveTo>
                <a:lnTo>
                  <a:pt x="0" y="1490306"/>
                </a:lnTo>
                <a:lnTo>
                  <a:pt x="0" y="0"/>
                </a:lnTo>
                <a:lnTo>
                  <a:pt x="4383253" y="0"/>
                </a:lnTo>
                <a:lnTo>
                  <a:pt x="4383253" y="1490306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3904747" y="8796694"/>
            <a:ext cx="4383253" cy="1490306"/>
          </a:xfrm>
          <a:custGeom>
            <a:avLst/>
            <a:gdLst/>
            <a:ahLst/>
            <a:cxnLst/>
            <a:rect l="l" t="t" r="r" b="b"/>
            <a:pathLst>
              <a:path w="4383253" h="1490306">
                <a:moveTo>
                  <a:pt x="0" y="0"/>
                </a:moveTo>
                <a:lnTo>
                  <a:pt x="4383253" y="0"/>
                </a:lnTo>
                <a:lnTo>
                  <a:pt x="4383253" y="1490306"/>
                </a:lnTo>
                <a:lnTo>
                  <a:pt x="0" y="14903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4" name="Group 4"/>
          <p:cNvGrpSpPr/>
          <p:nvPr/>
        </p:nvGrpSpPr>
        <p:grpSpPr>
          <a:xfrm>
            <a:off x="0" y="9210675"/>
            <a:ext cx="14498242" cy="7155874"/>
            <a:chOff x="0" y="0"/>
            <a:chExt cx="3818467" cy="1884675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3818467" cy="1884675"/>
            </a:xfrm>
            <a:custGeom>
              <a:avLst/>
              <a:gdLst/>
              <a:ahLst/>
              <a:cxnLst/>
              <a:rect l="l" t="t" r="r" b="b"/>
              <a:pathLst>
                <a:path w="3818467" h="1884675">
                  <a:moveTo>
                    <a:pt x="0" y="0"/>
                  </a:moveTo>
                  <a:lnTo>
                    <a:pt x="3818467" y="0"/>
                  </a:lnTo>
                  <a:lnTo>
                    <a:pt x="3818467" y="1884675"/>
                  </a:lnTo>
                  <a:lnTo>
                    <a:pt x="0" y="1884675"/>
                  </a:lnTo>
                  <a:close/>
                </a:path>
              </a:pathLst>
            </a:custGeom>
            <a:solidFill>
              <a:srgbClr val="206A39"/>
            </a:solidFill>
          </p:spPr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3818467" cy="1922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4364203" y="-6084947"/>
            <a:ext cx="14498242" cy="7155874"/>
            <a:chOff x="0" y="0"/>
            <a:chExt cx="3818467" cy="1884675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818467" cy="1884675"/>
            </a:xfrm>
            <a:custGeom>
              <a:avLst/>
              <a:gdLst/>
              <a:ahLst/>
              <a:cxnLst/>
              <a:rect l="l" t="t" r="r" b="b"/>
              <a:pathLst>
                <a:path w="3818467" h="1884675">
                  <a:moveTo>
                    <a:pt x="0" y="0"/>
                  </a:moveTo>
                  <a:lnTo>
                    <a:pt x="3818467" y="0"/>
                  </a:lnTo>
                  <a:lnTo>
                    <a:pt x="3818467" y="1884675"/>
                  </a:lnTo>
                  <a:lnTo>
                    <a:pt x="0" y="1884675"/>
                  </a:lnTo>
                  <a:close/>
                </a:path>
              </a:pathLst>
            </a:custGeom>
            <a:solidFill>
              <a:srgbClr val="206A39"/>
            </a:solidFill>
          </p:spPr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3818467" cy="1922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1028700" y="2224723"/>
            <a:ext cx="16230600" cy="764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60"/>
              </a:lnSpc>
            </a:pPr>
            <a:r>
              <a:rPr lang="en-US" sz="4400">
                <a:solidFill>
                  <a:srgbClr val="303841"/>
                </a:solidFill>
                <a:latin typeface="Roboto"/>
                <a:ea typeface="Roboto"/>
                <a:cs typeface="Roboto"/>
                <a:sym typeface="Roboto"/>
              </a:rPr>
              <a:t>Click to add text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028700" y="928052"/>
            <a:ext cx="11040071" cy="1391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479"/>
              </a:lnSpc>
            </a:pPr>
            <a:r>
              <a:rPr lang="en-US" sz="8199" b="1">
                <a:solidFill>
                  <a:srgbClr val="303841"/>
                </a:solidFill>
                <a:latin typeface="Body Grotesque Bold"/>
                <a:ea typeface="Body Grotesque Bold"/>
                <a:cs typeface="Body Grotesque Bold"/>
                <a:sym typeface="Body Grotesque Bold"/>
              </a:rPr>
              <a:t>TABLE 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 flipV="1">
            <a:off x="0" y="0"/>
            <a:ext cx="4383253" cy="1490306"/>
          </a:xfrm>
          <a:custGeom>
            <a:avLst/>
            <a:gdLst/>
            <a:ahLst/>
            <a:cxnLst/>
            <a:rect l="l" t="t" r="r" b="b"/>
            <a:pathLst>
              <a:path w="4383253" h="1490306">
                <a:moveTo>
                  <a:pt x="4383253" y="1490306"/>
                </a:moveTo>
                <a:lnTo>
                  <a:pt x="0" y="1490306"/>
                </a:lnTo>
                <a:lnTo>
                  <a:pt x="0" y="0"/>
                </a:lnTo>
                <a:lnTo>
                  <a:pt x="4383253" y="0"/>
                </a:lnTo>
                <a:lnTo>
                  <a:pt x="4383253" y="1490306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3904747" y="8796694"/>
            <a:ext cx="4383253" cy="1490306"/>
          </a:xfrm>
          <a:custGeom>
            <a:avLst/>
            <a:gdLst/>
            <a:ahLst/>
            <a:cxnLst/>
            <a:rect l="l" t="t" r="r" b="b"/>
            <a:pathLst>
              <a:path w="4383253" h="1490306">
                <a:moveTo>
                  <a:pt x="0" y="0"/>
                </a:moveTo>
                <a:lnTo>
                  <a:pt x="4383253" y="0"/>
                </a:lnTo>
                <a:lnTo>
                  <a:pt x="4383253" y="1490306"/>
                </a:lnTo>
                <a:lnTo>
                  <a:pt x="0" y="14903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grpSp>
        <p:nvGrpSpPr>
          <p:cNvPr id="4" name="Group 4"/>
          <p:cNvGrpSpPr/>
          <p:nvPr/>
        </p:nvGrpSpPr>
        <p:grpSpPr>
          <a:xfrm>
            <a:off x="0" y="9210675"/>
            <a:ext cx="14498242" cy="7155874"/>
            <a:chOff x="0" y="0"/>
            <a:chExt cx="3818467" cy="1884675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3818467" cy="1884675"/>
            </a:xfrm>
            <a:custGeom>
              <a:avLst/>
              <a:gdLst/>
              <a:ahLst/>
              <a:cxnLst/>
              <a:rect l="l" t="t" r="r" b="b"/>
              <a:pathLst>
                <a:path w="3818467" h="1884675">
                  <a:moveTo>
                    <a:pt x="0" y="0"/>
                  </a:moveTo>
                  <a:lnTo>
                    <a:pt x="3818467" y="0"/>
                  </a:lnTo>
                  <a:lnTo>
                    <a:pt x="3818467" y="1884675"/>
                  </a:lnTo>
                  <a:lnTo>
                    <a:pt x="0" y="1884675"/>
                  </a:lnTo>
                  <a:close/>
                </a:path>
              </a:pathLst>
            </a:custGeom>
            <a:solidFill>
              <a:srgbClr val="206A39"/>
            </a:solidFill>
          </p:spPr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3818467" cy="1922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4364203" y="-6084947"/>
            <a:ext cx="14498242" cy="7155874"/>
            <a:chOff x="0" y="0"/>
            <a:chExt cx="3818467" cy="1884675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818467" cy="1884675"/>
            </a:xfrm>
            <a:custGeom>
              <a:avLst/>
              <a:gdLst/>
              <a:ahLst/>
              <a:cxnLst/>
              <a:rect l="l" t="t" r="r" b="b"/>
              <a:pathLst>
                <a:path w="3818467" h="1884675">
                  <a:moveTo>
                    <a:pt x="0" y="0"/>
                  </a:moveTo>
                  <a:lnTo>
                    <a:pt x="3818467" y="0"/>
                  </a:lnTo>
                  <a:lnTo>
                    <a:pt x="3818467" y="1884675"/>
                  </a:lnTo>
                  <a:lnTo>
                    <a:pt x="0" y="1884675"/>
                  </a:lnTo>
                  <a:close/>
                </a:path>
              </a:pathLst>
            </a:custGeom>
            <a:solidFill>
              <a:srgbClr val="206A39"/>
            </a:solidFill>
          </p:spPr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3818467" cy="1922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1028700" y="2224723"/>
            <a:ext cx="16230600" cy="764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60"/>
              </a:lnSpc>
            </a:pPr>
            <a:r>
              <a:rPr lang="en-US" sz="4400">
                <a:solidFill>
                  <a:srgbClr val="303841"/>
                </a:solidFill>
                <a:latin typeface="Roboto"/>
                <a:ea typeface="Roboto"/>
                <a:cs typeface="Roboto"/>
                <a:sym typeface="Roboto"/>
              </a:rPr>
              <a:t>Click to add text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028700" y="928052"/>
            <a:ext cx="11040071" cy="1391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479"/>
              </a:lnSpc>
            </a:pPr>
            <a:r>
              <a:rPr lang="en-US" sz="8199" b="1">
                <a:solidFill>
                  <a:srgbClr val="303841"/>
                </a:solidFill>
                <a:latin typeface="Body Grotesque Bold"/>
                <a:ea typeface="Body Grotesque Bold"/>
                <a:cs typeface="Body Grotesque Bold"/>
                <a:sym typeface="Body Grotesque Bold"/>
              </a:rPr>
              <a:t>TABLE 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854454" y="2036445"/>
            <a:ext cx="14404846" cy="6407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107"/>
              </a:lnSpc>
            </a:pPr>
            <a:r>
              <a:rPr lang="en-US" sz="3648">
                <a:solidFill>
                  <a:srgbClr val="303841"/>
                </a:solidFill>
                <a:latin typeface="Roboto"/>
                <a:ea typeface="Roboto"/>
                <a:cs typeface="Roboto"/>
                <a:sym typeface="Roboto"/>
              </a:rPr>
              <a:t>Click to add text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2342171" y="9258300"/>
            <a:ext cx="15945829" cy="8965052"/>
            <a:chOff x="0" y="0"/>
            <a:chExt cx="4199724" cy="236116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199724" cy="2361166"/>
            </a:xfrm>
            <a:custGeom>
              <a:avLst/>
              <a:gdLst/>
              <a:ahLst/>
              <a:cxnLst/>
              <a:rect l="l" t="t" r="r" b="b"/>
              <a:pathLst>
                <a:path w="4199724" h="2361166">
                  <a:moveTo>
                    <a:pt x="0" y="0"/>
                  </a:moveTo>
                  <a:lnTo>
                    <a:pt x="4199724" y="0"/>
                  </a:lnTo>
                  <a:lnTo>
                    <a:pt x="4199724" y="2361166"/>
                  </a:lnTo>
                  <a:lnTo>
                    <a:pt x="0" y="2361166"/>
                  </a:lnTo>
                  <a:close/>
                </a:path>
              </a:pathLst>
            </a:custGeom>
            <a:solidFill>
              <a:srgbClr val="206A39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4199724" cy="23992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 rot="-5400000">
            <a:off x="-4852571" y="2579975"/>
            <a:ext cx="12559597" cy="2854454"/>
          </a:xfrm>
          <a:custGeom>
            <a:avLst/>
            <a:gdLst/>
            <a:ahLst/>
            <a:cxnLst/>
            <a:rect l="l" t="t" r="r" b="b"/>
            <a:pathLst>
              <a:path w="12559597" h="2854454">
                <a:moveTo>
                  <a:pt x="0" y="0"/>
                </a:moveTo>
                <a:lnTo>
                  <a:pt x="12559596" y="0"/>
                </a:lnTo>
                <a:lnTo>
                  <a:pt x="12559596" y="2854454"/>
                </a:lnTo>
                <a:lnTo>
                  <a:pt x="0" y="28544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2854454" y="895350"/>
            <a:ext cx="11776373" cy="1226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0080"/>
              </a:lnSpc>
            </a:pPr>
            <a:r>
              <a:rPr lang="en-US" sz="7200" b="1">
                <a:solidFill>
                  <a:srgbClr val="303841"/>
                </a:solidFill>
                <a:latin typeface="Body Grotesque Bold"/>
                <a:ea typeface="Body Grotesque Bold"/>
                <a:cs typeface="Body Grotesque Bold"/>
                <a:sym typeface="Body Grotesque Bold"/>
              </a:rPr>
              <a:t>CONCLUSION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 flipV="1">
            <a:off x="0" y="0"/>
            <a:ext cx="4383253" cy="1490306"/>
          </a:xfrm>
          <a:custGeom>
            <a:avLst/>
            <a:gdLst/>
            <a:ahLst/>
            <a:cxnLst/>
            <a:rect l="l" t="t" r="r" b="b"/>
            <a:pathLst>
              <a:path w="4383253" h="1490306">
                <a:moveTo>
                  <a:pt x="4383253" y="1490306"/>
                </a:moveTo>
                <a:lnTo>
                  <a:pt x="0" y="1490306"/>
                </a:lnTo>
                <a:lnTo>
                  <a:pt x="0" y="0"/>
                </a:lnTo>
                <a:lnTo>
                  <a:pt x="4383253" y="0"/>
                </a:lnTo>
                <a:lnTo>
                  <a:pt x="4383253" y="1490306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3904747" y="8796694"/>
            <a:ext cx="4383253" cy="1490306"/>
          </a:xfrm>
          <a:custGeom>
            <a:avLst/>
            <a:gdLst/>
            <a:ahLst/>
            <a:cxnLst/>
            <a:rect l="l" t="t" r="r" b="b"/>
            <a:pathLst>
              <a:path w="4383253" h="1490306">
                <a:moveTo>
                  <a:pt x="0" y="0"/>
                </a:moveTo>
                <a:lnTo>
                  <a:pt x="4383253" y="0"/>
                </a:lnTo>
                <a:lnTo>
                  <a:pt x="4383253" y="1490306"/>
                </a:lnTo>
                <a:lnTo>
                  <a:pt x="0" y="14903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4" name="Group 4"/>
          <p:cNvGrpSpPr/>
          <p:nvPr/>
        </p:nvGrpSpPr>
        <p:grpSpPr>
          <a:xfrm>
            <a:off x="0" y="9210675"/>
            <a:ext cx="14498242" cy="7155874"/>
            <a:chOff x="0" y="0"/>
            <a:chExt cx="3818467" cy="1884675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3818467" cy="1884675"/>
            </a:xfrm>
            <a:custGeom>
              <a:avLst/>
              <a:gdLst/>
              <a:ahLst/>
              <a:cxnLst/>
              <a:rect l="l" t="t" r="r" b="b"/>
              <a:pathLst>
                <a:path w="3818467" h="1884675">
                  <a:moveTo>
                    <a:pt x="0" y="0"/>
                  </a:moveTo>
                  <a:lnTo>
                    <a:pt x="3818467" y="0"/>
                  </a:lnTo>
                  <a:lnTo>
                    <a:pt x="3818467" y="1884675"/>
                  </a:lnTo>
                  <a:lnTo>
                    <a:pt x="0" y="1884675"/>
                  </a:lnTo>
                  <a:close/>
                </a:path>
              </a:pathLst>
            </a:custGeom>
            <a:solidFill>
              <a:srgbClr val="206A39"/>
            </a:solidFill>
          </p:spPr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3818467" cy="1922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4383253" y="-6084947"/>
            <a:ext cx="14498242" cy="7155874"/>
            <a:chOff x="0" y="0"/>
            <a:chExt cx="3818467" cy="1884675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818467" cy="1884675"/>
            </a:xfrm>
            <a:custGeom>
              <a:avLst/>
              <a:gdLst/>
              <a:ahLst/>
              <a:cxnLst/>
              <a:rect l="l" t="t" r="r" b="b"/>
              <a:pathLst>
                <a:path w="3818467" h="1884675">
                  <a:moveTo>
                    <a:pt x="0" y="0"/>
                  </a:moveTo>
                  <a:lnTo>
                    <a:pt x="3818467" y="0"/>
                  </a:lnTo>
                  <a:lnTo>
                    <a:pt x="3818467" y="1884675"/>
                  </a:lnTo>
                  <a:lnTo>
                    <a:pt x="0" y="1884675"/>
                  </a:lnTo>
                  <a:close/>
                </a:path>
              </a:pathLst>
            </a:custGeom>
            <a:solidFill>
              <a:srgbClr val="206A39"/>
            </a:solidFill>
          </p:spPr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3818467" cy="1922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1028700" y="2224723"/>
            <a:ext cx="16230600" cy="764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60"/>
              </a:lnSpc>
            </a:pPr>
            <a:r>
              <a:rPr lang="en-US" sz="4400">
                <a:solidFill>
                  <a:srgbClr val="303841"/>
                </a:solidFill>
                <a:latin typeface="Roboto"/>
                <a:ea typeface="Roboto"/>
                <a:cs typeface="Roboto"/>
                <a:sym typeface="Roboto"/>
              </a:rPr>
              <a:t>Click to add text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028700" y="928052"/>
            <a:ext cx="11040071" cy="1391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479"/>
              </a:lnSpc>
            </a:pPr>
            <a:r>
              <a:rPr lang="en-US" sz="8199" b="1">
                <a:solidFill>
                  <a:srgbClr val="303841"/>
                </a:solidFill>
                <a:latin typeface="Body Grotesque Bold"/>
                <a:ea typeface="Body Grotesque Bold"/>
                <a:cs typeface="Body Grotesque Bold"/>
                <a:sym typeface="Body Grotesque Bold"/>
              </a:rPr>
              <a:t>RECOMMENDATIONS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>
            <a:off x="-1104304" y="8059189"/>
            <a:ext cx="20295244" cy="2472330"/>
          </a:xfrm>
          <a:custGeom>
            <a:avLst/>
            <a:gdLst/>
            <a:ahLst/>
            <a:cxnLst/>
            <a:rect l="l" t="t" r="r" b="b"/>
            <a:pathLst>
              <a:path w="20295244" h="2472330">
                <a:moveTo>
                  <a:pt x="20295244" y="0"/>
                </a:moveTo>
                <a:lnTo>
                  <a:pt x="0" y="0"/>
                </a:lnTo>
                <a:lnTo>
                  <a:pt x="0" y="2472330"/>
                </a:lnTo>
                <a:lnTo>
                  <a:pt x="20295244" y="2472330"/>
                </a:lnTo>
                <a:lnTo>
                  <a:pt x="2029524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flipV="1">
            <a:off x="0" y="0"/>
            <a:ext cx="18378931" cy="5539423"/>
          </a:xfrm>
          <a:custGeom>
            <a:avLst/>
            <a:gdLst/>
            <a:ahLst/>
            <a:cxnLst/>
            <a:rect l="l" t="t" r="r" b="b"/>
            <a:pathLst>
              <a:path w="18378931" h="5539423">
                <a:moveTo>
                  <a:pt x="0" y="5539423"/>
                </a:moveTo>
                <a:lnTo>
                  <a:pt x="18378931" y="5539423"/>
                </a:lnTo>
                <a:lnTo>
                  <a:pt x="18378931" y="0"/>
                </a:lnTo>
                <a:lnTo>
                  <a:pt x="0" y="0"/>
                </a:lnTo>
                <a:lnTo>
                  <a:pt x="0" y="5539423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2542110" y="4274503"/>
            <a:ext cx="13203779" cy="15665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880"/>
              </a:lnSpc>
            </a:pPr>
            <a:r>
              <a:rPr lang="en-US" sz="9200" b="1">
                <a:solidFill>
                  <a:srgbClr val="303841"/>
                </a:solidFill>
                <a:latin typeface="Body Grotesque Bold"/>
                <a:ea typeface="Body Grotesque Bold"/>
                <a:cs typeface="Body Grotesque Bold"/>
                <a:sym typeface="Body Grotesque Bold"/>
              </a:rPr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 flipV="1">
            <a:off x="0" y="0"/>
            <a:ext cx="4383253" cy="1490306"/>
          </a:xfrm>
          <a:custGeom>
            <a:avLst/>
            <a:gdLst/>
            <a:ahLst/>
            <a:cxnLst/>
            <a:rect l="l" t="t" r="r" b="b"/>
            <a:pathLst>
              <a:path w="4383253" h="1490306">
                <a:moveTo>
                  <a:pt x="4383253" y="1490306"/>
                </a:moveTo>
                <a:lnTo>
                  <a:pt x="0" y="1490306"/>
                </a:lnTo>
                <a:lnTo>
                  <a:pt x="0" y="0"/>
                </a:lnTo>
                <a:lnTo>
                  <a:pt x="4383253" y="0"/>
                </a:lnTo>
                <a:lnTo>
                  <a:pt x="4383253" y="1490306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3904747" y="8796694"/>
            <a:ext cx="4383253" cy="1490306"/>
          </a:xfrm>
          <a:custGeom>
            <a:avLst/>
            <a:gdLst/>
            <a:ahLst/>
            <a:cxnLst/>
            <a:rect l="l" t="t" r="r" b="b"/>
            <a:pathLst>
              <a:path w="4383253" h="1490306">
                <a:moveTo>
                  <a:pt x="0" y="0"/>
                </a:moveTo>
                <a:lnTo>
                  <a:pt x="4383253" y="0"/>
                </a:lnTo>
                <a:lnTo>
                  <a:pt x="4383253" y="1490306"/>
                </a:lnTo>
                <a:lnTo>
                  <a:pt x="0" y="14903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4" name="Group 4"/>
          <p:cNvGrpSpPr/>
          <p:nvPr/>
        </p:nvGrpSpPr>
        <p:grpSpPr>
          <a:xfrm>
            <a:off x="0" y="9210675"/>
            <a:ext cx="14498242" cy="7155874"/>
            <a:chOff x="0" y="0"/>
            <a:chExt cx="3818467" cy="1884675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3818467" cy="1884675"/>
            </a:xfrm>
            <a:custGeom>
              <a:avLst/>
              <a:gdLst/>
              <a:ahLst/>
              <a:cxnLst/>
              <a:rect l="l" t="t" r="r" b="b"/>
              <a:pathLst>
                <a:path w="3818467" h="1884675">
                  <a:moveTo>
                    <a:pt x="0" y="0"/>
                  </a:moveTo>
                  <a:lnTo>
                    <a:pt x="3818467" y="0"/>
                  </a:lnTo>
                  <a:lnTo>
                    <a:pt x="3818467" y="1884675"/>
                  </a:lnTo>
                  <a:lnTo>
                    <a:pt x="0" y="1884675"/>
                  </a:lnTo>
                  <a:close/>
                </a:path>
              </a:pathLst>
            </a:custGeom>
            <a:solidFill>
              <a:srgbClr val="206A39"/>
            </a:solidFill>
          </p:spPr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3818467" cy="1922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4364203" y="-6084947"/>
            <a:ext cx="14498242" cy="7155874"/>
            <a:chOff x="0" y="0"/>
            <a:chExt cx="3818467" cy="1884675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818467" cy="1884675"/>
            </a:xfrm>
            <a:custGeom>
              <a:avLst/>
              <a:gdLst/>
              <a:ahLst/>
              <a:cxnLst/>
              <a:rect l="l" t="t" r="r" b="b"/>
              <a:pathLst>
                <a:path w="3818467" h="1884675">
                  <a:moveTo>
                    <a:pt x="0" y="0"/>
                  </a:moveTo>
                  <a:lnTo>
                    <a:pt x="3818467" y="0"/>
                  </a:lnTo>
                  <a:lnTo>
                    <a:pt x="3818467" y="1884675"/>
                  </a:lnTo>
                  <a:lnTo>
                    <a:pt x="0" y="1884675"/>
                  </a:lnTo>
                  <a:close/>
                </a:path>
              </a:pathLst>
            </a:custGeom>
            <a:solidFill>
              <a:srgbClr val="206A39"/>
            </a:solidFill>
          </p:spPr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3818467" cy="1922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1178612" y="2644102"/>
            <a:ext cx="16080688" cy="764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160"/>
              </a:lnSpc>
            </a:pPr>
            <a:r>
              <a:rPr lang="en-US" sz="4400">
                <a:solidFill>
                  <a:srgbClr val="303841"/>
                </a:solidFill>
                <a:latin typeface="Roboto"/>
                <a:ea typeface="Roboto"/>
                <a:cs typeface="Roboto"/>
                <a:sym typeface="Roboto"/>
              </a:rPr>
              <a:t>Click to add text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178612" y="1347431"/>
            <a:ext cx="9521495" cy="1391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479"/>
              </a:lnSpc>
            </a:pPr>
            <a:r>
              <a:rPr lang="en-US" sz="8199" b="1">
                <a:solidFill>
                  <a:srgbClr val="303841"/>
                </a:solidFill>
                <a:latin typeface="Body Grotesque Bold"/>
                <a:ea typeface="Body Grotesque Bold"/>
                <a:cs typeface="Body Grotesque Bold"/>
                <a:sym typeface="Body Grotesque Bold"/>
              </a:rPr>
              <a:t>INTRODUCTION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9210675"/>
            <a:ext cx="15409073" cy="8194965"/>
            <a:chOff x="0" y="0"/>
            <a:chExt cx="4058357" cy="215834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058357" cy="2158345"/>
            </a:xfrm>
            <a:custGeom>
              <a:avLst/>
              <a:gdLst/>
              <a:ahLst/>
              <a:cxnLst/>
              <a:rect l="l" t="t" r="r" b="b"/>
              <a:pathLst>
                <a:path w="4058357" h="2158345">
                  <a:moveTo>
                    <a:pt x="0" y="0"/>
                  </a:moveTo>
                  <a:lnTo>
                    <a:pt x="4058357" y="0"/>
                  </a:lnTo>
                  <a:lnTo>
                    <a:pt x="4058357" y="2158345"/>
                  </a:lnTo>
                  <a:lnTo>
                    <a:pt x="0" y="2158345"/>
                  </a:lnTo>
                  <a:close/>
                </a:path>
              </a:pathLst>
            </a:custGeom>
            <a:solidFill>
              <a:srgbClr val="206A3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058357" cy="219644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flipH="1" flipV="1">
            <a:off x="10638213" y="0"/>
            <a:ext cx="7649787" cy="10287000"/>
          </a:xfrm>
          <a:custGeom>
            <a:avLst/>
            <a:gdLst/>
            <a:ahLst/>
            <a:cxnLst/>
            <a:rect l="l" t="t" r="r" b="b"/>
            <a:pathLst>
              <a:path w="7649787" h="10287000">
                <a:moveTo>
                  <a:pt x="7649787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7649787" y="0"/>
                </a:lnTo>
                <a:lnTo>
                  <a:pt x="7649787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" name="TextBox 6"/>
          <p:cNvSpPr txBox="1"/>
          <p:nvPr/>
        </p:nvSpPr>
        <p:spPr>
          <a:xfrm>
            <a:off x="1028700" y="2244347"/>
            <a:ext cx="13434406" cy="6407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107"/>
              </a:lnSpc>
            </a:pPr>
            <a:r>
              <a:rPr lang="en-US" sz="3648" i="1">
                <a:solidFill>
                  <a:srgbClr val="303841"/>
                </a:solidFill>
                <a:latin typeface="Roboto Italics"/>
                <a:ea typeface="Roboto Italics"/>
                <a:cs typeface="Roboto Italics"/>
                <a:sym typeface="Roboto Italics"/>
              </a:rPr>
              <a:t>Add schematic diagram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28700" y="895350"/>
            <a:ext cx="16230600" cy="1226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080"/>
              </a:lnSpc>
            </a:pPr>
            <a:r>
              <a:rPr lang="en-US" sz="7200" b="1">
                <a:solidFill>
                  <a:srgbClr val="303841"/>
                </a:solidFill>
                <a:latin typeface="Body Grotesque Bold"/>
                <a:ea typeface="Body Grotesque Bold"/>
                <a:cs typeface="Body Grotesque Bold"/>
                <a:sym typeface="Body Grotesque Bold"/>
              </a:rPr>
              <a:t>CONCEPTUAL FRAMEWORK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854454" y="2036445"/>
            <a:ext cx="11776373" cy="6407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107"/>
              </a:lnSpc>
            </a:pPr>
            <a:r>
              <a:rPr lang="en-US" sz="3648">
                <a:solidFill>
                  <a:srgbClr val="303841"/>
                </a:solidFill>
                <a:latin typeface="Roboto"/>
                <a:ea typeface="Roboto"/>
                <a:cs typeface="Roboto"/>
                <a:sym typeface="Roboto"/>
              </a:rPr>
              <a:t>Click to add text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2342171" y="9258300"/>
            <a:ext cx="15945829" cy="8965052"/>
            <a:chOff x="0" y="0"/>
            <a:chExt cx="4199724" cy="236116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199724" cy="2361166"/>
            </a:xfrm>
            <a:custGeom>
              <a:avLst/>
              <a:gdLst/>
              <a:ahLst/>
              <a:cxnLst/>
              <a:rect l="l" t="t" r="r" b="b"/>
              <a:pathLst>
                <a:path w="4199724" h="2361166">
                  <a:moveTo>
                    <a:pt x="0" y="0"/>
                  </a:moveTo>
                  <a:lnTo>
                    <a:pt x="4199724" y="0"/>
                  </a:lnTo>
                  <a:lnTo>
                    <a:pt x="4199724" y="2361166"/>
                  </a:lnTo>
                  <a:lnTo>
                    <a:pt x="0" y="2361166"/>
                  </a:lnTo>
                  <a:close/>
                </a:path>
              </a:pathLst>
            </a:custGeom>
            <a:solidFill>
              <a:srgbClr val="206A39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4199724" cy="23992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 rot="-5400000">
            <a:off x="-4852571" y="2579975"/>
            <a:ext cx="12559597" cy="2854454"/>
          </a:xfrm>
          <a:custGeom>
            <a:avLst/>
            <a:gdLst/>
            <a:ahLst/>
            <a:cxnLst/>
            <a:rect l="l" t="t" r="r" b="b"/>
            <a:pathLst>
              <a:path w="12559597" h="2854454">
                <a:moveTo>
                  <a:pt x="0" y="0"/>
                </a:moveTo>
                <a:lnTo>
                  <a:pt x="12559596" y="0"/>
                </a:lnTo>
                <a:lnTo>
                  <a:pt x="12559596" y="2854454"/>
                </a:lnTo>
                <a:lnTo>
                  <a:pt x="0" y="28544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2854454" y="895350"/>
            <a:ext cx="12583808" cy="1226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0080"/>
              </a:lnSpc>
            </a:pPr>
            <a:r>
              <a:rPr lang="en-US" sz="7200" b="1">
                <a:solidFill>
                  <a:srgbClr val="303841"/>
                </a:solidFill>
                <a:latin typeface="Body Grotesque Bold"/>
                <a:ea typeface="Body Grotesque Bold"/>
                <a:cs typeface="Body Grotesque Bold"/>
                <a:sym typeface="Body Grotesque Bold"/>
              </a:rPr>
              <a:t>RESEARCH PROBLEM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 flipV="1">
            <a:off x="10638213" y="0"/>
            <a:ext cx="7649787" cy="10287000"/>
          </a:xfrm>
          <a:custGeom>
            <a:avLst/>
            <a:gdLst/>
            <a:ahLst/>
            <a:cxnLst/>
            <a:rect l="l" t="t" r="r" b="b"/>
            <a:pathLst>
              <a:path w="7649787" h="10287000">
                <a:moveTo>
                  <a:pt x="7649787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7649787" y="0"/>
                </a:lnTo>
                <a:lnTo>
                  <a:pt x="7649787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1028700" y="2036445"/>
            <a:ext cx="11776373" cy="6407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107"/>
              </a:lnSpc>
            </a:pPr>
            <a:r>
              <a:rPr lang="en-US" sz="3648">
                <a:solidFill>
                  <a:srgbClr val="303841"/>
                </a:solidFill>
                <a:latin typeface="Roboto"/>
                <a:ea typeface="Roboto"/>
                <a:cs typeface="Roboto"/>
                <a:sym typeface="Roboto"/>
              </a:rPr>
              <a:t>Click to add text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28700" y="895350"/>
            <a:ext cx="9826967" cy="1226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080"/>
              </a:lnSpc>
            </a:pPr>
            <a:r>
              <a:rPr lang="en-US" sz="7200" b="1">
                <a:solidFill>
                  <a:srgbClr val="303841"/>
                </a:solidFill>
                <a:latin typeface="Body Grotesque Bold"/>
                <a:ea typeface="Body Grotesque Bold"/>
                <a:cs typeface="Body Grotesque Bold"/>
                <a:sym typeface="Body Grotesque Bold"/>
              </a:rPr>
              <a:t>METHODOLOGY</a:t>
            </a:r>
          </a:p>
        </p:txBody>
      </p:sp>
      <p:grpSp>
        <p:nvGrpSpPr>
          <p:cNvPr id="5" name="Group 5"/>
          <p:cNvGrpSpPr/>
          <p:nvPr/>
        </p:nvGrpSpPr>
        <p:grpSpPr>
          <a:xfrm>
            <a:off x="0" y="9210675"/>
            <a:ext cx="15409073" cy="8194965"/>
            <a:chOff x="0" y="0"/>
            <a:chExt cx="4058357" cy="2158345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058357" cy="2158345"/>
            </a:xfrm>
            <a:custGeom>
              <a:avLst/>
              <a:gdLst/>
              <a:ahLst/>
              <a:cxnLst/>
              <a:rect l="l" t="t" r="r" b="b"/>
              <a:pathLst>
                <a:path w="4058357" h="2158345">
                  <a:moveTo>
                    <a:pt x="0" y="0"/>
                  </a:moveTo>
                  <a:lnTo>
                    <a:pt x="4058357" y="0"/>
                  </a:lnTo>
                  <a:lnTo>
                    <a:pt x="4058357" y="2158345"/>
                  </a:lnTo>
                  <a:lnTo>
                    <a:pt x="0" y="2158345"/>
                  </a:lnTo>
                  <a:close/>
                </a:path>
              </a:pathLst>
            </a:custGeom>
            <a:solidFill>
              <a:srgbClr val="206A39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4058357" cy="219644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9210675"/>
            <a:ext cx="15409073" cy="8194965"/>
            <a:chOff x="0" y="0"/>
            <a:chExt cx="4058357" cy="215834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058357" cy="2158345"/>
            </a:xfrm>
            <a:custGeom>
              <a:avLst/>
              <a:gdLst/>
              <a:ahLst/>
              <a:cxnLst/>
              <a:rect l="l" t="t" r="r" b="b"/>
              <a:pathLst>
                <a:path w="4058357" h="2158345">
                  <a:moveTo>
                    <a:pt x="0" y="0"/>
                  </a:moveTo>
                  <a:lnTo>
                    <a:pt x="4058357" y="0"/>
                  </a:lnTo>
                  <a:lnTo>
                    <a:pt x="4058357" y="2158345"/>
                  </a:lnTo>
                  <a:lnTo>
                    <a:pt x="0" y="2158345"/>
                  </a:lnTo>
                  <a:close/>
                </a:path>
              </a:pathLst>
            </a:custGeom>
            <a:solidFill>
              <a:srgbClr val="206A3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058357" cy="219644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flipH="1" flipV="1">
            <a:off x="10638213" y="0"/>
            <a:ext cx="7649787" cy="10287000"/>
          </a:xfrm>
          <a:custGeom>
            <a:avLst/>
            <a:gdLst/>
            <a:ahLst/>
            <a:cxnLst/>
            <a:rect l="l" t="t" r="r" b="b"/>
            <a:pathLst>
              <a:path w="7649787" h="10287000">
                <a:moveTo>
                  <a:pt x="7649787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7649787" y="0"/>
                </a:lnTo>
                <a:lnTo>
                  <a:pt x="7649787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" name="TextBox 6"/>
          <p:cNvSpPr txBox="1"/>
          <p:nvPr/>
        </p:nvSpPr>
        <p:spPr>
          <a:xfrm>
            <a:off x="1028700" y="2036445"/>
            <a:ext cx="11776373" cy="6407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107"/>
              </a:lnSpc>
            </a:pPr>
            <a:r>
              <a:rPr lang="en-US" sz="3648">
                <a:solidFill>
                  <a:srgbClr val="303841"/>
                </a:solidFill>
                <a:latin typeface="Roboto"/>
                <a:ea typeface="Roboto"/>
                <a:cs typeface="Roboto"/>
                <a:sym typeface="Roboto"/>
              </a:rPr>
              <a:t>Click to add text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28700" y="895350"/>
            <a:ext cx="9826967" cy="1226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080"/>
              </a:lnSpc>
            </a:pPr>
            <a:r>
              <a:rPr lang="en-US" sz="7200" b="1">
                <a:solidFill>
                  <a:srgbClr val="303841"/>
                </a:solidFill>
                <a:latin typeface="Body Grotesque Bold"/>
                <a:ea typeface="Body Grotesque Bold"/>
                <a:cs typeface="Body Grotesque Bold"/>
                <a:sym typeface="Body Grotesque Bold"/>
              </a:rPr>
              <a:t>DESIGN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9210675"/>
            <a:ext cx="15409073" cy="8194965"/>
            <a:chOff x="0" y="0"/>
            <a:chExt cx="4058357" cy="215834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058357" cy="2158345"/>
            </a:xfrm>
            <a:custGeom>
              <a:avLst/>
              <a:gdLst/>
              <a:ahLst/>
              <a:cxnLst/>
              <a:rect l="l" t="t" r="r" b="b"/>
              <a:pathLst>
                <a:path w="4058357" h="2158345">
                  <a:moveTo>
                    <a:pt x="0" y="0"/>
                  </a:moveTo>
                  <a:lnTo>
                    <a:pt x="4058357" y="0"/>
                  </a:lnTo>
                  <a:lnTo>
                    <a:pt x="4058357" y="2158345"/>
                  </a:lnTo>
                  <a:lnTo>
                    <a:pt x="0" y="2158345"/>
                  </a:lnTo>
                  <a:close/>
                </a:path>
              </a:pathLst>
            </a:custGeom>
            <a:solidFill>
              <a:srgbClr val="206A3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058357" cy="219644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flipH="1" flipV="1">
            <a:off x="10638213" y="0"/>
            <a:ext cx="7649787" cy="10287000"/>
          </a:xfrm>
          <a:custGeom>
            <a:avLst/>
            <a:gdLst/>
            <a:ahLst/>
            <a:cxnLst/>
            <a:rect l="l" t="t" r="r" b="b"/>
            <a:pathLst>
              <a:path w="7649787" h="10287000">
                <a:moveTo>
                  <a:pt x="7649787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7649787" y="0"/>
                </a:lnTo>
                <a:lnTo>
                  <a:pt x="7649787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" name="TextBox 6"/>
          <p:cNvSpPr txBox="1"/>
          <p:nvPr/>
        </p:nvSpPr>
        <p:spPr>
          <a:xfrm>
            <a:off x="1028700" y="2036445"/>
            <a:ext cx="11776373" cy="6407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107"/>
              </a:lnSpc>
            </a:pPr>
            <a:r>
              <a:rPr lang="en-US" sz="3648">
                <a:solidFill>
                  <a:srgbClr val="303841"/>
                </a:solidFill>
                <a:latin typeface="Roboto"/>
                <a:ea typeface="Roboto"/>
                <a:cs typeface="Roboto"/>
                <a:sym typeface="Roboto"/>
              </a:rPr>
              <a:t>Click to add text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28700" y="895350"/>
            <a:ext cx="11185677" cy="1226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080"/>
              </a:lnSpc>
            </a:pPr>
            <a:r>
              <a:rPr lang="en-US" sz="7200" b="1">
                <a:solidFill>
                  <a:srgbClr val="303841"/>
                </a:solidFill>
                <a:latin typeface="Body Grotesque Bold"/>
                <a:ea typeface="Body Grotesque Bold"/>
                <a:cs typeface="Body Grotesque Bold"/>
                <a:sym typeface="Body Grotesque Bold"/>
              </a:rPr>
              <a:t>ENVIRONMENT/SETTING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9210675"/>
            <a:ext cx="15409073" cy="8194965"/>
            <a:chOff x="0" y="0"/>
            <a:chExt cx="4058357" cy="215834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058357" cy="2158345"/>
            </a:xfrm>
            <a:custGeom>
              <a:avLst/>
              <a:gdLst/>
              <a:ahLst/>
              <a:cxnLst/>
              <a:rect l="l" t="t" r="r" b="b"/>
              <a:pathLst>
                <a:path w="4058357" h="2158345">
                  <a:moveTo>
                    <a:pt x="0" y="0"/>
                  </a:moveTo>
                  <a:lnTo>
                    <a:pt x="4058357" y="0"/>
                  </a:lnTo>
                  <a:lnTo>
                    <a:pt x="4058357" y="2158345"/>
                  </a:lnTo>
                  <a:lnTo>
                    <a:pt x="0" y="2158345"/>
                  </a:lnTo>
                  <a:close/>
                </a:path>
              </a:pathLst>
            </a:custGeom>
            <a:solidFill>
              <a:srgbClr val="206A3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058357" cy="219644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flipH="1" flipV="1">
            <a:off x="10638213" y="0"/>
            <a:ext cx="7649787" cy="10287000"/>
          </a:xfrm>
          <a:custGeom>
            <a:avLst/>
            <a:gdLst/>
            <a:ahLst/>
            <a:cxnLst/>
            <a:rect l="l" t="t" r="r" b="b"/>
            <a:pathLst>
              <a:path w="7649787" h="10287000">
                <a:moveTo>
                  <a:pt x="7649787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7649787" y="0"/>
                </a:lnTo>
                <a:lnTo>
                  <a:pt x="7649787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" name="TextBox 6"/>
          <p:cNvSpPr txBox="1"/>
          <p:nvPr/>
        </p:nvSpPr>
        <p:spPr>
          <a:xfrm>
            <a:off x="1028700" y="2036445"/>
            <a:ext cx="11776373" cy="6407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107"/>
              </a:lnSpc>
            </a:pPr>
            <a:r>
              <a:rPr lang="en-US" sz="3648">
                <a:solidFill>
                  <a:srgbClr val="303841"/>
                </a:solidFill>
                <a:latin typeface="Roboto"/>
                <a:ea typeface="Roboto"/>
                <a:cs typeface="Roboto"/>
                <a:sym typeface="Roboto"/>
              </a:rPr>
              <a:t>Click to add text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28700" y="895350"/>
            <a:ext cx="9826967" cy="1226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080"/>
              </a:lnSpc>
            </a:pPr>
            <a:r>
              <a:rPr lang="en-US" sz="7200" b="1">
                <a:solidFill>
                  <a:srgbClr val="303841"/>
                </a:solidFill>
                <a:latin typeface="Body Grotesque Bold"/>
                <a:ea typeface="Body Grotesque Bold"/>
                <a:cs typeface="Body Grotesque Bold"/>
                <a:sym typeface="Body Grotesque Bold"/>
              </a:rPr>
              <a:t>PARTICIPANTS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9210675"/>
            <a:ext cx="15409073" cy="8194965"/>
            <a:chOff x="0" y="0"/>
            <a:chExt cx="4058357" cy="215834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058357" cy="2158345"/>
            </a:xfrm>
            <a:custGeom>
              <a:avLst/>
              <a:gdLst/>
              <a:ahLst/>
              <a:cxnLst/>
              <a:rect l="l" t="t" r="r" b="b"/>
              <a:pathLst>
                <a:path w="4058357" h="2158345">
                  <a:moveTo>
                    <a:pt x="0" y="0"/>
                  </a:moveTo>
                  <a:lnTo>
                    <a:pt x="4058357" y="0"/>
                  </a:lnTo>
                  <a:lnTo>
                    <a:pt x="4058357" y="2158345"/>
                  </a:lnTo>
                  <a:lnTo>
                    <a:pt x="0" y="2158345"/>
                  </a:lnTo>
                  <a:close/>
                </a:path>
              </a:pathLst>
            </a:custGeom>
            <a:solidFill>
              <a:srgbClr val="206A3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058357" cy="219644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flipH="1" flipV="1">
            <a:off x="10638213" y="0"/>
            <a:ext cx="7649787" cy="10287000"/>
          </a:xfrm>
          <a:custGeom>
            <a:avLst/>
            <a:gdLst/>
            <a:ahLst/>
            <a:cxnLst/>
            <a:rect l="l" t="t" r="r" b="b"/>
            <a:pathLst>
              <a:path w="7649787" h="10287000">
                <a:moveTo>
                  <a:pt x="7649787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7649787" y="0"/>
                </a:lnTo>
                <a:lnTo>
                  <a:pt x="7649787" y="10287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" name="TextBox 6"/>
          <p:cNvSpPr txBox="1"/>
          <p:nvPr/>
        </p:nvSpPr>
        <p:spPr>
          <a:xfrm>
            <a:off x="1028700" y="2036445"/>
            <a:ext cx="11776373" cy="6407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107"/>
              </a:lnSpc>
            </a:pPr>
            <a:r>
              <a:rPr lang="en-US" sz="3648">
                <a:solidFill>
                  <a:srgbClr val="303841"/>
                </a:solidFill>
                <a:latin typeface="Roboto"/>
                <a:ea typeface="Roboto"/>
                <a:cs typeface="Roboto"/>
                <a:sym typeface="Roboto"/>
              </a:rPr>
              <a:t>Click to add text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28700" y="895350"/>
            <a:ext cx="9826967" cy="1226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080"/>
              </a:lnSpc>
            </a:pPr>
            <a:r>
              <a:rPr lang="en-US" sz="7200" b="1">
                <a:solidFill>
                  <a:srgbClr val="303841"/>
                </a:solidFill>
                <a:latin typeface="Body Grotesque Bold"/>
                <a:ea typeface="Body Grotesque Bold"/>
                <a:cs typeface="Body Grotesque Bold"/>
                <a:sym typeface="Body Grotesque Bold"/>
              </a:rPr>
              <a:t>INSTRUMENT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White Abstract Geometric Seminar Proposal Presentation</dc:title>
  <cp:revision>2</cp:revision>
  <dcterms:created xsi:type="dcterms:W3CDTF">2006-08-16T00:00:00Z</dcterms:created>
  <dcterms:modified xsi:type="dcterms:W3CDTF">2025-07-14T13:59:07Z</dcterms:modified>
  <dc:identifier>DAGtF8k2hXQ</dc:identifier>
</cp:coreProperties>
</file>